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custDataLst>
    <p:tags r:id="rId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08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84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77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86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37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98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52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64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5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29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25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34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556793"/>
            <a:ext cx="4397039" cy="255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620688"/>
            <a:ext cx="6336704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dirty="0"/>
              <a:t>Ve kterém případě </a:t>
            </a:r>
            <a:r>
              <a:rPr lang="cs-CZ" sz="3000" dirty="0" smtClean="0"/>
              <a:t>prochází obvodem elektrický proud?</a:t>
            </a:r>
            <a:endParaRPr lang="cs-CZ" sz="3000" dirty="0"/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</p:txBody>
      </p:sp>
      <p:sp>
        <p:nvSpPr>
          <p:cNvPr id="2" name="Obdélník 1"/>
          <p:cNvSpPr/>
          <p:nvPr/>
        </p:nvSpPr>
        <p:spPr>
          <a:xfrm>
            <a:off x="812241" y="286863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 Jen v</a:t>
            </a:r>
            <a:r>
              <a:rPr lang="cs-CZ" sz="2800" dirty="0"/>
              <a:t> případě </a:t>
            </a:r>
            <a:r>
              <a:rPr lang="cs-CZ" sz="2800" dirty="0" smtClean="0"/>
              <a:t>A.</a:t>
            </a:r>
            <a:endParaRPr lang="cs-CZ" sz="2800" dirty="0"/>
          </a:p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 Jen v</a:t>
            </a:r>
            <a:r>
              <a:rPr lang="cs-CZ" sz="2800" dirty="0"/>
              <a:t> případě </a:t>
            </a:r>
            <a:r>
              <a:rPr lang="cs-CZ" sz="2800" dirty="0" smtClean="0"/>
              <a:t>B.</a:t>
            </a:r>
            <a:endParaRPr lang="cs-CZ" sz="2800" dirty="0"/>
          </a:p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 Jen v</a:t>
            </a:r>
            <a:r>
              <a:rPr lang="cs-CZ" sz="2800" dirty="0"/>
              <a:t> případě </a:t>
            </a:r>
            <a:r>
              <a:rPr lang="cs-CZ" sz="2800" dirty="0" smtClean="0"/>
              <a:t>C.</a:t>
            </a:r>
            <a:endParaRPr lang="cs-CZ" sz="2800" dirty="0"/>
          </a:p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 V případech A </a:t>
            </a:r>
            <a:r>
              <a:rPr lang="cs-CZ" sz="2800" dirty="0" err="1" smtClean="0"/>
              <a:t>a</a:t>
            </a:r>
            <a:r>
              <a:rPr lang="cs-CZ" sz="2800" dirty="0" smtClean="0"/>
              <a:t> C.</a:t>
            </a:r>
          </a:p>
          <a:p>
            <a:pPr marL="342900" indent="-342900">
              <a:buFont typeface="+mj-lt"/>
              <a:buAutoNum type="alphaUcPeriod"/>
            </a:pPr>
            <a:r>
              <a:rPr lang="cs-CZ" sz="2800" dirty="0" smtClean="0"/>
              <a:t>  Ve </a:t>
            </a:r>
            <a:r>
              <a:rPr lang="cs-CZ" sz="2800" dirty="0"/>
              <a:t>všech případech</a:t>
            </a:r>
            <a:r>
              <a:rPr lang="cs-CZ" sz="2800" dirty="0" smtClean="0"/>
              <a:t>.</a:t>
            </a:r>
          </a:p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 Ani </a:t>
            </a:r>
            <a:r>
              <a:rPr lang="cs-CZ" sz="2800" dirty="0"/>
              <a:t>v jednom z případů.</a:t>
            </a:r>
          </a:p>
          <a:p>
            <a:pPr marL="342900" indent="-342900">
              <a:buFont typeface="+mj-lt"/>
              <a:buAutoNum type="alphaUcPeriod"/>
            </a:pPr>
            <a:endParaRPr lang="en-GB" sz="2800" dirty="0"/>
          </a:p>
          <a:p>
            <a:pPr marL="342900" lvl="0" indent="-342900">
              <a:buFont typeface="+mj-lt"/>
              <a:buAutoNum type="alphaUcPeriod"/>
            </a:pPr>
            <a:endParaRPr lang="cs-CZ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685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b6d81160-3749-404c-baaa-b90f475b31d4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IS_NEW_FORMAT" val="4"/>
  <p:tag name="QUESTION_TITLE" val="Ve kterém případě prochází obvodem elektrický proud?&#10;&#10;&#10;v případě A&#10;v případě B&#10;v případě C&#10;v případě A a C&#10;"/>
  <p:tag name="OPTION_COUNT" val="6"/>
  <p:tag name="ITEM_G" val=" "/>
  <p:tag name="ITEM_H" val=" "/>
  <p:tag name="ITEM_I" val=" "/>
  <p:tag name="ITEM_J" val=" "/>
  <p:tag name="RIGHT_ANSWER" val="C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11</Words>
  <Application>Microsoft Office PowerPoint</Application>
  <PresentationFormat>Předvádění na obrazovce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Šestáková</dc:creator>
  <cp:lastModifiedBy>Jana Šestáková</cp:lastModifiedBy>
  <cp:revision>39</cp:revision>
  <dcterms:created xsi:type="dcterms:W3CDTF">2014-02-18T19:57:52Z</dcterms:created>
  <dcterms:modified xsi:type="dcterms:W3CDTF">2015-01-07T11:34:16Z</dcterms:modified>
</cp:coreProperties>
</file>